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900247-5C00-9459-2148-4DA46EC53799}" name="Jennifer Milne" initials="JM" userId="S::jennifer.milne@southtyneside.gov.uk::e264514e-dafa-45fd-8b02-67d13eea3480" providerId="AD"/>
  <p188:author id="{B2B35B98-6269-5068-48E8-6109FCC5DF81}" name="Graham Fells" initials="GF" userId="S::graham.fells@southtyneside.gov.uk::3e1bd5c3-b36a-446f-b49a-881976888e4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00466"/>
    <a:srgbClr val="F5A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B8EB5-D037-4B90-AC3D-FC070B7D9CF5}" v="1575" dt="2022-05-05T14:34:08.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ilne" userId="S::jennifer.milne@southtyneside.gov.uk::e264514e-dafa-45fd-8b02-67d13eea3480" providerId="AD" clId="Web-{758B8EB5-D037-4B90-AC3D-FC070B7D9CF5}"/>
    <pc:docChg chg="addSld delSld modSld sldOrd addMainMaster">
      <pc:chgData name="Jennifer Milne" userId="S::jennifer.milne@southtyneside.gov.uk::e264514e-dafa-45fd-8b02-67d13eea3480" providerId="AD" clId="Web-{758B8EB5-D037-4B90-AC3D-FC070B7D9CF5}" dt="2022-05-05T14:34:08.618" v="1696" actId="20577"/>
      <pc:docMkLst>
        <pc:docMk/>
      </pc:docMkLst>
      <pc:sldChg chg="del">
        <pc:chgData name="Jennifer Milne" userId="S::jennifer.milne@southtyneside.gov.uk::e264514e-dafa-45fd-8b02-67d13eea3480" providerId="AD" clId="Web-{758B8EB5-D037-4B90-AC3D-FC070B7D9CF5}" dt="2022-05-05T13:56:42.101" v="940"/>
        <pc:sldMkLst>
          <pc:docMk/>
          <pc:sldMk cId="109857222" sldId="256"/>
        </pc:sldMkLst>
      </pc:sldChg>
      <pc:sldChg chg="new del">
        <pc:chgData name="Jennifer Milne" userId="S::jennifer.milne@southtyneside.gov.uk::e264514e-dafa-45fd-8b02-67d13eea3480" providerId="AD" clId="Web-{758B8EB5-D037-4B90-AC3D-FC070B7D9CF5}" dt="2022-05-05T13:56:42.664" v="941"/>
        <pc:sldMkLst>
          <pc:docMk/>
          <pc:sldMk cId="3345796231" sldId="257"/>
        </pc:sldMkLst>
      </pc:sldChg>
      <pc:sldChg chg="modSp add modCm">
        <pc:chgData name="Jennifer Milne" userId="S::jennifer.milne@southtyneside.gov.uk::e264514e-dafa-45fd-8b02-67d13eea3480" providerId="AD" clId="Web-{758B8EB5-D037-4B90-AC3D-FC070B7D9CF5}" dt="2022-05-05T14:33:37.257" v="1687" actId="20577"/>
        <pc:sldMkLst>
          <pc:docMk/>
          <pc:sldMk cId="2180801937" sldId="258"/>
        </pc:sldMkLst>
        <pc:spChg chg="mod">
          <ac:chgData name="Jennifer Milne" userId="S::jennifer.milne@southtyneside.gov.uk::e264514e-dafa-45fd-8b02-67d13eea3480" providerId="AD" clId="Web-{758B8EB5-D037-4B90-AC3D-FC070B7D9CF5}" dt="2022-05-05T14:33:37.257" v="1687" actId="20577"/>
          <ac:spMkLst>
            <pc:docMk/>
            <pc:sldMk cId="2180801937" sldId="258"/>
            <ac:spMk id="10" creationId="{26476DC7-B9D5-4B08-B9AF-634B6C144105}"/>
          </ac:spMkLst>
        </pc:spChg>
      </pc:sldChg>
      <pc:sldChg chg="addSp delSp modSp add">
        <pc:chgData name="Jennifer Milne" userId="S::jennifer.milne@southtyneside.gov.uk::e264514e-dafa-45fd-8b02-67d13eea3480" providerId="AD" clId="Web-{758B8EB5-D037-4B90-AC3D-FC070B7D9CF5}" dt="2022-05-05T14:21:58.631" v="982" actId="20577"/>
        <pc:sldMkLst>
          <pc:docMk/>
          <pc:sldMk cId="2208824430" sldId="259"/>
        </pc:sldMkLst>
        <pc:spChg chg="add del mod">
          <ac:chgData name="Jennifer Milne" userId="S::jennifer.milne@southtyneside.gov.uk::e264514e-dafa-45fd-8b02-67d13eea3480" providerId="AD" clId="Web-{758B8EB5-D037-4B90-AC3D-FC070B7D9CF5}" dt="2022-05-05T13:36:19.760" v="5"/>
          <ac:spMkLst>
            <pc:docMk/>
            <pc:sldMk cId="2208824430" sldId="259"/>
            <ac:spMk id="5" creationId="{FF5F0F40-D69C-3A1A-968F-C843829543AE}"/>
          </ac:spMkLst>
        </pc:spChg>
        <pc:spChg chg="add mod">
          <ac:chgData name="Jennifer Milne" userId="S::jennifer.milne@southtyneside.gov.uk::e264514e-dafa-45fd-8b02-67d13eea3480" providerId="AD" clId="Web-{758B8EB5-D037-4B90-AC3D-FC070B7D9CF5}" dt="2022-05-05T13:54:20.551" v="890" actId="1076"/>
          <ac:spMkLst>
            <pc:docMk/>
            <pc:sldMk cId="2208824430" sldId="259"/>
            <ac:spMk id="6" creationId="{F2F51DDC-393A-BDA2-D48B-EC7F6A3E9DC2}"/>
          </ac:spMkLst>
        </pc:spChg>
        <pc:spChg chg="add mod">
          <ac:chgData name="Jennifer Milne" userId="S::jennifer.milne@southtyneside.gov.uk::e264514e-dafa-45fd-8b02-67d13eea3480" providerId="AD" clId="Web-{758B8EB5-D037-4B90-AC3D-FC070B7D9CF5}" dt="2022-05-05T13:54:38.895" v="898" actId="1076"/>
          <ac:spMkLst>
            <pc:docMk/>
            <pc:sldMk cId="2208824430" sldId="259"/>
            <ac:spMk id="7" creationId="{65AB5264-D3F9-3049-B880-EB654DA12B7C}"/>
          </ac:spMkLst>
        </pc:spChg>
        <pc:spChg chg="add mod">
          <ac:chgData name="Jennifer Milne" userId="S::jennifer.milne@southtyneside.gov.uk::e264514e-dafa-45fd-8b02-67d13eea3480" providerId="AD" clId="Web-{758B8EB5-D037-4B90-AC3D-FC070B7D9CF5}" dt="2022-05-05T13:54:20.567" v="891" actId="1076"/>
          <ac:spMkLst>
            <pc:docMk/>
            <pc:sldMk cId="2208824430" sldId="259"/>
            <ac:spMk id="8" creationId="{B7987DBE-E3E4-EAED-8E22-79295A4B9363}"/>
          </ac:spMkLst>
        </pc:spChg>
        <pc:spChg chg="del">
          <ac:chgData name="Jennifer Milne" userId="S::jennifer.milne@southtyneside.gov.uk::e264514e-dafa-45fd-8b02-67d13eea3480" providerId="AD" clId="Web-{758B8EB5-D037-4B90-AC3D-FC070B7D9CF5}" dt="2022-05-05T13:36:12.635" v="4"/>
          <ac:spMkLst>
            <pc:docMk/>
            <pc:sldMk cId="2208824430" sldId="259"/>
            <ac:spMk id="10" creationId="{26476DC7-B9D5-4B08-B9AF-634B6C144105}"/>
          </ac:spMkLst>
        </pc:spChg>
        <pc:spChg chg="add mod">
          <ac:chgData name="Jennifer Milne" userId="S::jennifer.milne@southtyneside.gov.uk::e264514e-dafa-45fd-8b02-67d13eea3480" providerId="AD" clId="Web-{758B8EB5-D037-4B90-AC3D-FC070B7D9CF5}" dt="2022-05-05T13:54:20.614" v="896" actId="1076"/>
          <ac:spMkLst>
            <pc:docMk/>
            <pc:sldMk cId="2208824430" sldId="259"/>
            <ac:spMk id="14" creationId="{E314D9AA-B37A-03CE-817A-00604E8B6F47}"/>
          </ac:spMkLst>
        </pc:spChg>
        <pc:spChg chg="add mod">
          <ac:chgData name="Jennifer Milne" userId="S::jennifer.milne@southtyneside.gov.uk::e264514e-dafa-45fd-8b02-67d13eea3480" providerId="AD" clId="Web-{758B8EB5-D037-4B90-AC3D-FC070B7D9CF5}" dt="2022-05-05T13:54:20.645" v="897" actId="1076"/>
          <ac:spMkLst>
            <pc:docMk/>
            <pc:sldMk cId="2208824430" sldId="259"/>
            <ac:spMk id="15" creationId="{06B073A0-5F79-ACC2-6EBB-DB4BFE8F659C}"/>
          </ac:spMkLst>
        </pc:spChg>
        <pc:spChg chg="add mod">
          <ac:chgData name="Jennifer Milne" userId="S::jennifer.milne@southtyneside.gov.uk::e264514e-dafa-45fd-8b02-67d13eea3480" providerId="AD" clId="Web-{758B8EB5-D037-4B90-AC3D-FC070B7D9CF5}" dt="2022-05-05T13:54:44.474" v="900" actId="14100"/>
          <ac:spMkLst>
            <pc:docMk/>
            <pc:sldMk cId="2208824430" sldId="259"/>
            <ac:spMk id="16" creationId="{DC4ACCEE-FB15-610D-3EF6-9B845A8CF9DE}"/>
          </ac:spMkLst>
        </pc:spChg>
        <pc:spChg chg="add mod">
          <ac:chgData name="Jennifer Milne" userId="S::jennifer.milne@southtyneside.gov.uk::e264514e-dafa-45fd-8b02-67d13eea3480" providerId="AD" clId="Web-{758B8EB5-D037-4B90-AC3D-FC070B7D9CF5}" dt="2022-05-05T14:21:58.631" v="982" actId="20577"/>
          <ac:spMkLst>
            <pc:docMk/>
            <pc:sldMk cId="2208824430" sldId="259"/>
            <ac:spMk id="17" creationId="{63CBBE2A-BC3A-31E9-9D1C-EC88412C4EED}"/>
          </ac:spMkLst>
        </pc:spChg>
        <pc:picChg chg="add mod">
          <ac:chgData name="Jennifer Milne" userId="S::jennifer.milne@southtyneside.gov.uk::e264514e-dafa-45fd-8b02-67d13eea3480" providerId="AD" clId="Web-{758B8EB5-D037-4B90-AC3D-FC070B7D9CF5}" dt="2022-05-05T13:54:20.567" v="892" actId="1076"/>
          <ac:picMkLst>
            <pc:docMk/>
            <pc:sldMk cId="2208824430" sldId="259"/>
            <ac:picMk id="9" creationId="{5125606F-6150-F5C7-599B-526088D93622}"/>
          </ac:picMkLst>
        </pc:picChg>
        <pc:picChg chg="add mod">
          <ac:chgData name="Jennifer Milne" userId="S::jennifer.milne@southtyneside.gov.uk::e264514e-dafa-45fd-8b02-67d13eea3480" providerId="AD" clId="Web-{758B8EB5-D037-4B90-AC3D-FC070B7D9CF5}" dt="2022-05-05T13:54:20.582" v="893" actId="1076"/>
          <ac:picMkLst>
            <pc:docMk/>
            <pc:sldMk cId="2208824430" sldId="259"/>
            <ac:picMk id="11" creationId="{77F31A3E-3EE1-2AB8-157E-8C04F0BD0018}"/>
          </ac:picMkLst>
        </pc:picChg>
        <pc:picChg chg="add mod">
          <ac:chgData name="Jennifer Milne" userId="S::jennifer.milne@southtyneside.gov.uk::e264514e-dafa-45fd-8b02-67d13eea3480" providerId="AD" clId="Web-{758B8EB5-D037-4B90-AC3D-FC070B7D9CF5}" dt="2022-05-05T13:54:20.582" v="894" actId="1076"/>
          <ac:picMkLst>
            <pc:docMk/>
            <pc:sldMk cId="2208824430" sldId="259"/>
            <ac:picMk id="12" creationId="{BB862F45-130C-70F6-25E8-6614C842899A}"/>
          </ac:picMkLst>
        </pc:picChg>
        <pc:picChg chg="add mod">
          <ac:chgData name="Jennifer Milne" userId="S::jennifer.milne@southtyneside.gov.uk::e264514e-dafa-45fd-8b02-67d13eea3480" providerId="AD" clId="Web-{758B8EB5-D037-4B90-AC3D-FC070B7D9CF5}" dt="2022-05-05T13:54:20.598" v="895" actId="1076"/>
          <ac:picMkLst>
            <pc:docMk/>
            <pc:sldMk cId="2208824430" sldId="259"/>
            <ac:picMk id="13" creationId="{CC979519-4959-A573-0FCC-7ECD3B685F13}"/>
          </ac:picMkLst>
        </pc:picChg>
      </pc:sldChg>
      <pc:sldChg chg="modSp add ord replId modCm">
        <pc:chgData name="Jennifer Milne" userId="S::jennifer.milne@southtyneside.gov.uk::e264514e-dafa-45fd-8b02-67d13eea3480" providerId="AD" clId="Web-{758B8EB5-D037-4B90-AC3D-FC070B7D9CF5}" dt="2022-05-05T14:34:08.618" v="1696" actId="20577"/>
        <pc:sldMkLst>
          <pc:docMk/>
          <pc:sldMk cId="1947545473" sldId="260"/>
        </pc:sldMkLst>
        <pc:spChg chg="mod">
          <ac:chgData name="Jennifer Milne" userId="S::jennifer.milne@southtyneside.gov.uk::e264514e-dafa-45fd-8b02-67d13eea3480" providerId="AD" clId="Web-{758B8EB5-D037-4B90-AC3D-FC070B7D9CF5}" dt="2022-05-05T14:34:08.618" v="1696" actId="20577"/>
          <ac:spMkLst>
            <pc:docMk/>
            <pc:sldMk cId="1947545473" sldId="260"/>
            <ac:spMk id="10" creationId="{26476DC7-B9D5-4B08-B9AF-634B6C144105}"/>
          </ac:spMkLst>
        </pc:spChg>
      </pc:sldChg>
      <pc:sldChg chg="modSp add ord replId modCm">
        <pc:chgData name="Jennifer Milne" userId="S::jennifer.milne@southtyneside.gov.uk::e264514e-dafa-45fd-8b02-67d13eea3480" providerId="AD" clId="Web-{758B8EB5-D037-4B90-AC3D-FC070B7D9CF5}" dt="2022-05-05T14:32:55.647" v="1673" actId="20577"/>
        <pc:sldMkLst>
          <pc:docMk/>
          <pc:sldMk cId="1157804839" sldId="261"/>
        </pc:sldMkLst>
        <pc:spChg chg="mod">
          <ac:chgData name="Jennifer Milne" userId="S::jennifer.milne@southtyneside.gov.uk::e264514e-dafa-45fd-8b02-67d13eea3480" providerId="AD" clId="Web-{758B8EB5-D037-4B90-AC3D-FC070B7D9CF5}" dt="2022-05-05T14:32:55.647" v="1673" actId="20577"/>
          <ac:spMkLst>
            <pc:docMk/>
            <pc:sldMk cId="1157804839" sldId="261"/>
            <ac:spMk id="10" creationId="{26476DC7-B9D5-4B08-B9AF-634B6C144105}"/>
          </ac:spMkLst>
        </pc:spChg>
      </pc:sldChg>
      <pc:sldMasterChg chg="add addSldLayout">
        <pc:chgData name="Jennifer Milne" userId="S::jennifer.milne@southtyneside.gov.uk::e264514e-dafa-45fd-8b02-67d13eea3480" providerId="AD" clId="Web-{758B8EB5-D037-4B90-AC3D-FC070B7D9CF5}" dt="2022-05-05T13:35:11.336" v="1"/>
        <pc:sldMasterMkLst>
          <pc:docMk/>
          <pc:sldMasterMk cId="4294629128" sldId="2147483648"/>
        </pc:sldMasterMkLst>
        <pc:sldLayoutChg chg="add">
          <pc:chgData name="Jennifer Milne" userId="S::jennifer.milne@southtyneside.gov.uk::e264514e-dafa-45fd-8b02-67d13eea3480" providerId="AD" clId="Web-{758B8EB5-D037-4B90-AC3D-FC070B7D9CF5}" dt="2022-05-05T13:35:11.336" v="1"/>
          <pc:sldLayoutMkLst>
            <pc:docMk/>
            <pc:sldMasterMk cId="4294629128" sldId="2147483648"/>
            <pc:sldLayoutMk cId="1073510968" sldId="2147483649"/>
          </pc:sldLayoutMkLst>
        </pc:sldLayoutChg>
        <pc:sldLayoutChg chg="add">
          <pc:chgData name="Jennifer Milne" userId="S::jennifer.milne@southtyneside.gov.uk::e264514e-dafa-45fd-8b02-67d13eea3480" providerId="AD" clId="Web-{758B8EB5-D037-4B90-AC3D-FC070B7D9CF5}" dt="2022-05-05T13:35:11.336" v="1"/>
          <pc:sldLayoutMkLst>
            <pc:docMk/>
            <pc:sldMasterMk cId="4294629128" sldId="2147483648"/>
            <pc:sldLayoutMk cId="3828451304" sldId="2147483650"/>
          </pc:sldLayoutMkLst>
        </pc:sldLayoutChg>
        <pc:sldLayoutChg chg="add">
          <pc:chgData name="Jennifer Milne" userId="S::jennifer.milne@southtyneside.gov.uk::e264514e-dafa-45fd-8b02-67d13eea3480" providerId="AD" clId="Web-{758B8EB5-D037-4B90-AC3D-FC070B7D9CF5}" dt="2022-05-05T13:35:11.336" v="1"/>
          <pc:sldLayoutMkLst>
            <pc:docMk/>
            <pc:sldMasterMk cId="4294629128" sldId="2147483648"/>
            <pc:sldLayoutMk cId="2519759570" sldId="2147483651"/>
          </pc:sldLayoutMkLst>
        </pc:sldLayoutChg>
        <pc:sldLayoutChg chg="add">
          <pc:chgData name="Jennifer Milne" userId="S::jennifer.milne@southtyneside.gov.uk::e264514e-dafa-45fd-8b02-67d13eea3480" providerId="AD" clId="Web-{758B8EB5-D037-4B90-AC3D-FC070B7D9CF5}" dt="2022-05-05T13:35:11.336" v="1"/>
          <pc:sldLayoutMkLst>
            <pc:docMk/>
            <pc:sldMasterMk cId="4294629128" sldId="2147483648"/>
            <pc:sldLayoutMk cId="754477110" sldId="2147483652"/>
          </pc:sldLayoutMkLst>
        </pc:sldLayoutChg>
        <pc:sldLayoutChg chg="add">
          <pc:chgData name="Jennifer Milne" userId="S::jennifer.milne@southtyneside.gov.uk::e264514e-dafa-45fd-8b02-67d13eea3480" providerId="AD" clId="Web-{758B8EB5-D037-4B90-AC3D-FC070B7D9CF5}" dt="2022-05-05T13:35:11.336" v="1"/>
          <pc:sldLayoutMkLst>
            <pc:docMk/>
            <pc:sldMasterMk cId="4294629128" sldId="2147483648"/>
            <pc:sldLayoutMk cId="1473934315" sldId="2147483653"/>
          </pc:sldLayoutMkLst>
        </pc:sldLayoutChg>
        <pc:sldLayoutChg chg="add">
          <pc:chgData name="Jennifer Milne" userId="S::jennifer.milne@southtyneside.gov.uk::e264514e-dafa-45fd-8b02-67d13eea3480" providerId="AD" clId="Web-{758B8EB5-D037-4B90-AC3D-FC070B7D9CF5}" dt="2022-05-05T13:35:11.336" v="1"/>
          <pc:sldLayoutMkLst>
            <pc:docMk/>
            <pc:sldMasterMk cId="4294629128" sldId="2147483648"/>
            <pc:sldLayoutMk cId="1995175294" sldId="2147483654"/>
          </pc:sldLayoutMkLst>
        </pc:sldLayoutChg>
        <pc:sldLayoutChg chg="add">
          <pc:chgData name="Jennifer Milne" userId="S::jennifer.milne@southtyneside.gov.uk::e264514e-dafa-45fd-8b02-67d13eea3480" providerId="AD" clId="Web-{758B8EB5-D037-4B90-AC3D-FC070B7D9CF5}" dt="2022-05-05T13:35:11.336" v="1"/>
          <pc:sldLayoutMkLst>
            <pc:docMk/>
            <pc:sldMasterMk cId="4294629128" sldId="2147483648"/>
            <pc:sldLayoutMk cId="3930786387" sldId="2147483655"/>
          </pc:sldLayoutMkLst>
        </pc:sldLayoutChg>
        <pc:sldLayoutChg chg="add">
          <pc:chgData name="Jennifer Milne" userId="S::jennifer.milne@southtyneside.gov.uk::e264514e-dafa-45fd-8b02-67d13eea3480" providerId="AD" clId="Web-{758B8EB5-D037-4B90-AC3D-FC070B7D9CF5}" dt="2022-05-05T13:35:11.336" v="1"/>
          <pc:sldLayoutMkLst>
            <pc:docMk/>
            <pc:sldMasterMk cId="4294629128" sldId="2147483648"/>
            <pc:sldLayoutMk cId="3186595660" sldId="2147483656"/>
          </pc:sldLayoutMkLst>
        </pc:sldLayoutChg>
        <pc:sldLayoutChg chg="add">
          <pc:chgData name="Jennifer Milne" userId="S::jennifer.milne@southtyneside.gov.uk::e264514e-dafa-45fd-8b02-67d13eea3480" providerId="AD" clId="Web-{758B8EB5-D037-4B90-AC3D-FC070B7D9CF5}" dt="2022-05-05T13:35:11.336" v="1"/>
          <pc:sldLayoutMkLst>
            <pc:docMk/>
            <pc:sldMasterMk cId="4294629128" sldId="2147483648"/>
            <pc:sldLayoutMk cId="1964772526" sldId="2147483657"/>
          </pc:sldLayoutMkLst>
        </pc:sldLayoutChg>
        <pc:sldLayoutChg chg="add">
          <pc:chgData name="Jennifer Milne" userId="S::jennifer.milne@southtyneside.gov.uk::e264514e-dafa-45fd-8b02-67d13eea3480" providerId="AD" clId="Web-{758B8EB5-D037-4B90-AC3D-FC070B7D9CF5}" dt="2022-05-05T13:35:11.336" v="1"/>
          <pc:sldLayoutMkLst>
            <pc:docMk/>
            <pc:sldMasterMk cId="4294629128" sldId="2147483648"/>
            <pc:sldLayoutMk cId="2679916732" sldId="2147483658"/>
          </pc:sldLayoutMkLst>
        </pc:sldLayoutChg>
        <pc:sldLayoutChg chg="add">
          <pc:chgData name="Jennifer Milne" userId="S::jennifer.milne@southtyneside.gov.uk::e264514e-dafa-45fd-8b02-67d13eea3480" providerId="AD" clId="Web-{758B8EB5-D037-4B90-AC3D-FC070B7D9CF5}" dt="2022-05-05T13:35:11.336" v="1"/>
          <pc:sldLayoutMkLst>
            <pc:docMk/>
            <pc:sldMasterMk cId="4294629128" sldId="2147483648"/>
            <pc:sldLayoutMk cId="3327626301"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7305-07F4-6F41-8773-02BD9516A86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7B52C2C-1904-8E4B-99A1-B31B48AE3A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7351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0D10-E013-BC49-BCEE-8E4D1148F97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CA790E-1959-5444-8D7C-0B7C4880A02F}"/>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7991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05C1D2-742E-794E-99A9-29A79CC68A6E}"/>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8D4D1B0-1118-7643-8720-41ADEAC141D1}"/>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762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4560-6A24-8A41-8155-8B60EA94D75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93423E-D128-8C41-A2F1-8264704B1AB7}"/>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2845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9E408-2351-4346-826B-EE451664FBB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B6F2F1A-105D-784E-B649-BD20BE1EAF0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51975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A214-D9EE-6745-94EA-A3599104404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88E601-FCEC-644D-A870-880C9728D31A}"/>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5547CB6-1001-0342-A872-156CE701AD05}"/>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544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020B-C929-AB46-9529-CAB5015C3D16}"/>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8084A6-1FBF-7840-909F-C9B8400E9F0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57DD403-1D11-FF46-8086-908284085E58}"/>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28EB78-BDBD-0841-8355-B648D1D9B35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0FF006-A555-2E46-9E6C-EFC8E9CF085B}"/>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7393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2CEC-4BD8-274B-B1A5-30323B984E0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C7C9E91-48C8-0046-B520-70B5950F7928}"/>
              </a:ext>
            </a:extLst>
          </p:cNvPr>
          <p:cNvSpPr>
            <a:spLocks noGrp="1"/>
          </p:cNvSpPr>
          <p:nvPr>
            <p:ph type="dt" sz="half" idx="10"/>
          </p:nvPr>
        </p:nvSpPr>
        <p:spPr>
          <a:xfrm>
            <a:off x="838200" y="6356350"/>
            <a:ext cx="2743200" cy="365125"/>
          </a:xfrm>
          <a:prstGeom prst="rect">
            <a:avLst/>
          </a:prstGeom>
        </p:spPr>
        <p:txBody>
          <a:bodyPr/>
          <a:lstStyle/>
          <a:p>
            <a:fld id="{8E56DDDC-56C1-3443-9336-25087C7C7B0C}" type="datetimeFigureOut">
              <a:rPr lang="en-US" smtClean="0"/>
              <a:t>5/10/2022</a:t>
            </a:fld>
            <a:endParaRPr lang="en-US"/>
          </a:p>
        </p:txBody>
      </p:sp>
      <p:sp>
        <p:nvSpPr>
          <p:cNvPr id="4" name="Footer Placeholder 3">
            <a:extLst>
              <a:ext uri="{FF2B5EF4-FFF2-40B4-BE49-F238E27FC236}">
                <a16:creationId xmlns:a16="http://schemas.microsoft.com/office/drawing/2014/main" id="{93983C9D-3029-4849-B2E7-5D46F8C89B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72550CF-E30E-8743-BBFB-B5319FA1D661}"/>
              </a:ext>
            </a:extLst>
          </p:cNvPr>
          <p:cNvSpPr>
            <a:spLocks noGrp="1"/>
          </p:cNvSpPr>
          <p:nvPr>
            <p:ph type="sldNum" sz="quarter" idx="12"/>
          </p:nvPr>
        </p:nvSpPr>
        <p:spPr>
          <a:xfrm>
            <a:off x="8610600" y="6356350"/>
            <a:ext cx="2743200" cy="365125"/>
          </a:xfrm>
          <a:prstGeom prst="rect">
            <a:avLst/>
          </a:prstGeom>
        </p:spPr>
        <p:txBody>
          <a:bodyPr/>
          <a:lstStyle/>
          <a:p>
            <a:fld id="{6715C1EC-AB10-8A49-8281-B5746B9D35D6}" type="slidenum">
              <a:rPr lang="en-US" smtClean="0"/>
              <a:t>‹#›</a:t>
            </a:fld>
            <a:endParaRPr lang="en-US"/>
          </a:p>
        </p:txBody>
      </p:sp>
    </p:spTree>
    <p:extLst>
      <p:ext uri="{BB962C8B-B14F-4D97-AF65-F5344CB8AC3E}">
        <p14:creationId xmlns:p14="http://schemas.microsoft.com/office/powerpoint/2010/main" val="199517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D77CA-1056-9945-861C-B35E2C785B97}"/>
              </a:ext>
            </a:extLst>
          </p:cNvPr>
          <p:cNvSpPr>
            <a:spLocks noGrp="1"/>
          </p:cNvSpPr>
          <p:nvPr>
            <p:ph type="dt" sz="half" idx="10"/>
          </p:nvPr>
        </p:nvSpPr>
        <p:spPr>
          <a:xfrm>
            <a:off x="838200" y="6356350"/>
            <a:ext cx="2743200" cy="365125"/>
          </a:xfrm>
          <a:prstGeom prst="rect">
            <a:avLst/>
          </a:prstGeom>
        </p:spPr>
        <p:txBody>
          <a:bodyPr/>
          <a:lstStyle/>
          <a:p>
            <a:fld id="{8E56DDDC-56C1-3443-9336-25087C7C7B0C}" type="datetimeFigureOut">
              <a:rPr lang="en-US" smtClean="0"/>
              <a:t>5/10/2022</a:t>
            </a:fld>
            <a:endParaRPr lang="en-US"/>
          </a:p>
        </p:txBody>
      </p:sp>
      <p:sp>
        <p:nvSpPr>
          <p:cNvPr id="3" name="Footer Placeholder 2">
            <a:extLst>
              <a:ext uri="{FF2B5EF4-FFF2-40B4-BE49-F238E27FC236}">
                <a16:creationId xmlns:a16="http://schemas.microsoft.com/office/drawing/2014/main" id="{E09D58B3-3CA7-4F43-AAF6-76E29747CA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F3192F7-4E6A-F64B-AA36-2D8EFE44003F}"/>
              </a:ext>
            </a:extLst>
          </p:cNvPr>
          <p:cNvSpPr>
            <a:spLocks noGrp="1"/>
          </p:cNvSpPr>
          <p:nvPr>
            <p:ph type="sldNum" sz="quarter" idx="12"/>
          </p:nvPr>
        </p:nvSpPr>
        <p:spPr>
          <a:xfrm>
            <a:off x="8610600" y="6356350"/>
            <a:ext cx="2743200" cy="365125"/>
          </a:xfrm>
          <a:prstGeom prst="rect">
            <a:avLst/>
          </a:prstGeom>
        </p:spPr>
        <p:txBody>
          <a:bodyPr/>
          <a:lstStyle/>
          <a:p>
            <a:fld id="{6715C1EC-AB10-8A49-8281-B5746B9D35D6}" type="slidenum">
              <a:rPr lang="en-US" smtClean="0"/>
              <a:t>‹#›</a:t>
            </a:fld>
            <a:endParaRPr lang="en-US"/>
          </a:p>
        </p:txBody>
      </p:sp>
    </p:spTree>
    <p:extLst>
      <p:ext uri="{BB962C8B-B14F-4D97-AF65-F5344CB8AC3E}">
        <p14:creationId xmlns:p14="http://schemas.microsoft.com/office/powerpoint/2010/main" val="393078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D456-3797-454F-AFAA-13DE3D02A3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72F715F-A99C-D24B-81AD-E59A74C8C95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092879E-2042-E144-A5BD-3DA792DC4D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8659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D3D0-C6FA-8344-B015-DA94CD065E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E725AAB-D584-D849-B1FF-7A915D720CC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9EF0BB-19BC-1048-85D7-6ACC5A60BD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6477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53A22B-90F4-7A4A-BEDB-701BF7267771}"/>
              </a:ext>
            </a:extLst>
          </p:cNvPr>
          <p:cNvPicPr>
            <a:picLocks noChangeAspect="1"/>
          </p:cNvPicPr>
          <p:nvPr userDrawn="1"/>
        </p:nvPicPr>
        <p:blipFill>
          <a:blip r:embed="rId13"/>
          <a:stretch>
            <a:fillRect/>
          </a:stretch>
        </p:blipFill>
        <p:spPr>
          <a:xfrm>
            <a:off x="0" y="5575300"/>
            <a:ext cx="12192000" cy="1282700"/>
          </a:xfrm>
          <a:prstGeom prst="rect">
            <a:avLst/>
          </a:prstGeom>
        </p:spPr>
      </p:pic>
    </p:spTree>
    <p:extLst>
      <p:ext uri="{BB962C8B-B14F-4D97-AF65-F5344CB8AC3E}">
        <p14:creationId xmlns:p14="http://schemas.microsoft.com/office/powerpoint/2010/main" val="4294629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Icon&#10;&#10;Description automatically generated">
            <a:extLst>
              <a:ext uri="{FF2B5EF4-FFF2-40B4-BE49-F238E27FC236}">
                <a16:creationId xmlns:a16="http://schemas.microsoft.com/office/drawing/2014/main" id="{9F0440D6-E721-1A3A-4BF2-18907CF2CAF8}"/>
              </a:ext>
            </a:extLst>
          </p:cNvPr>
          <p:cNvPicPr>
            <a:picLocks noChangeAspect="1"/>
          </p:cNvPicPr>
          <p:nvPr/>
        </p:nvPicPr>
        <p:blipFill>
          <a:blip r:embed="rId2"/>
          <a:stretch>
            <a:fillRect/>
          </a:stretch>
        </p:blipFill>
        <p:spPr>
          <a:xfrm>
            <a:off x="840059" y="258162"/>
            <a:ext cx="10809247" cy="1332920"/>
          </a:xfrm>
          <a:prstGeom prst="rect">
            <a:avLst/>
          </a:prstGeom>
        </p:spPr>
      </p:pic>
      <p:sp>
        <p:nvSpPr>
          <p:cNvPr id="10" name="Content Placeholder 9">
            <a:extLst>
              <a:ext uri="{FF2B5EF4-FFF2-40B4-BE49-F238E27FC236}">
                <a16:creationId xmlns:a16="http://schemas.microsoft.com/office/drawing/2014/main" id="{26476DC7-B9D5-4B08-B9AF-634B6C144105}"/>
              </a:ext>
            </a:extLst>
          </p:cNvPr>
          <p:cNvSpPr>
            <a:spLocks noGrp="1"/>
          </p:cNvSpPr>
          <p:nvPr>
            <p:ph idx="1"/>
          </p:nvPr>
        </p:nvSpPr>
        <p:spPr/>
        <p:txBody>
          <a:bodyPr lIns="91440" tIns="45720" rIns="91440" bIns="45720" anchor="t"/>
          <a:lstStyle/>
          <a:p>
            <a:pPr marL="0" indent="0">
              <a:buNone/>
            </a:pPr>
            <a:r>
              <a:rPr lang="en-GB" sz="1600" dirty="0">
                <a:cs typeface="Calibri"/>
              </a:rPr>
              <a:t>The Modern Workplace Programme aims to change and improve the way we work across the Council and South Tyneside Homes. </a:t>
            </a:r>
          </a:p>
          <a:p>
            <a:pPr marL="0" indent="0">
              <a:buNone/>
            </a:pPr>
            <a:endParaRPr lang="en-GB" sz="1600" dirty="0">
              <a:cs typeface="Calibri"/>
            </a:endParaRPr>
          </a:p>
          <a:p>
            <a:pPr marL="0" indent="0">
              <a:buNone/>
            </a:pPr>
            <a:r>
              <a:rPr lang="en-GB" sz="1600" dirty="0">
                <a:cs typeface="Calibri"/>
              </a:rPr>
              <a:t>The pandemic has meant we've already changed how we work in many ways. We're now thinking about the changes and tools we need in the long term, to help us to make further improvements and modernise across teams and services. </a:t>
            </a:r>
          </a:p>
          <a:p>
            <a:pPr marL="0" indent="0">
              <a:buNone/>
            </a:pPr>
            <a:endParaRPr lang="en-GB" sz="1600" dirty="0">
              <a:cs typeface="Calibri"/>
            </a:endParaRPr>
          </a:p>
          <a:p>
            <a:pPr marL="0" indent="0">
              <a:buNone/>
            </a:pPr>
            <a:r>
              <a:rPr lang="en-GB" sz="1600" dirty="0">
                <a:cs typeface="Calibri"/>
              </a:rPr>
              <a:t>The Modern Workplace Programme is: </a:t>
            </a:r>
          </a:p>
          <a:p>
            <a:r>
              <a:rPr lang="en-GB" sz="1600">
                <a:cs typeface="Calibri"/>
              </a:rPr>
              <a:t>A three-year change programme introducing new ways of working across our teams and services </a:t>
            </a:r>
          </a:p>
          <a:p>
            <a:r>
              <a:rPr lang="en-GB" sz="1600">
                <a:cs typeface="Calibri"/>
              </a:rPr>
              <a:t>Linking into our wider organisational transformation </a:t>
            </a:r>
          </a:p>
          <a:p>
            <a:r>
              <a:rPr lang="en-GB" sz="1600" dirty="0">
                <a:cs typeface="Calibri"/>
              </a:rPr>
              <a:t>Supporting us to move forward as a hybrid workforce</a:t>
            </a:r>
          </a:p>
          <a:p>
            <a:r>
              <a:rPr lang="en-GB" sz="1600">
                <a:cs typeface="Calibri"/>
              </a:rPr>
              <a:t>Responding to our employee "asks" </a:t>
            </a:r>
          </a:p>
          <a:p>
            <a:r>
              <a:rPr lang="en-GB" sz="1600">
                <a:cs typeface="Calibri"/>
              </a:rPr>
              <a:t>Realising our return on investment with Microsoft 365 </a:t>
            </a:r>
          </a:p>
          <a:p>
            <a:endParaRPr lang="en-GB" sz="2400">
              <a:cs typeface="Calibri"/>
            </a:endParaRPr>
          </a:p>
          <a:p>
            <a:endParaRPr lang="en-GB" sz="2400">
              <a:cs typeface="Calibri"/>
            </a:endParaRPr>
          </a:p>
          <a:p>
            <a:endParaRPr lang="en-GB" sz="2400">
              <a:cs typeface="Calibri"/>
            </a:endParaRPr>
          </a:p>
        </p:txBody>
      </p:sp>
      <p:sp>
        <p:nvSpPr>
          <p:cNvPr id="32" name="Title 31">
            <a:extLst>
              <a:ext uri="{FF2B5EF4-FFF2-40B4-BE49-F238E27FC236}">
                <a16:creationId xmlns:a16="http://schemas.microsoft.com/office/drawing/2014/main" id="{E209DC50-6FF3-455E-BB43-1249D16FE1DE}"/>
              </a:ext>
            </a:extLst>
          </p:cNvPr>
          <p:cNvSpPr>
            <a:spLocks noGrp="1"/>
          </p:cNvSpPr>
          <p:nvPr>
            <p:ph type="title"/>
          </p:nvPr>
        </p:nvSpPr>
        <p:spPr/>
        <p:txBody>
          <a:bodyPr lIns="91440" tIns="45720" rIns="91440" bIns="45720" anchor="t"/>
          <a:lstStyle/>
          <a:p>
            <a:r>
              <a:rPr lang="en-GB">
                <a:solidFill>
                  <a:schemeClr val="bg1">
                    <a:lumMod val="95000"/>
                  </a:schemeClr>
                </a:solidFill>
                <a:cs typeface="Calibri Light"/>
              </a:rPr>
              <a:t>Modern Workplace Programme</a:t>
            </a:r>
            <a:endParaRPr lang="en-US">
              <a:solidFill>
                <a:schemeClr val="bg1">
                  <a:lumMod val="95000"/>
                </a:schemeClr>
              </a:solidFill>
            </a:endParaRPr>
          </a:p>
        </p:txBody>
      </p:sp>
      <p:pic>
        <p:nvPicPr>
          <p:cNvPr id="2" name="Picture 4" descr="Diagram&#10;&#10;Description automatically generated">
            <a:extLst>
              <a:ext uri="{FF2B5EF4-FFF2-40B4-BE49-F238E27FC236}">
                <a16:creationId xmlns:a16="http://schemas.microsoft.com/office/drawing/2014/main" id="{ADDE8246-0147-A6CC-4C85-763C593BC7FE}"/>
              </a:ext>
            </a:extLst>
          </p:cNvPr>
          <p:cNvPicPr>
            <a:picLocks noChangeAspect="1"/>
          </p:cNvPicPr>
          <p:nvPr/>
        </p:nvPicPr>
        <p:blipFill>
          <a:blip r:embed="rId3"/>
          <a:stretch>
            <a:fillRect/>
          </a:stretch>
        </p:blipFill>
        <p:spPr>
          <a:xfrm>
            <a:off x="4873083" y="5684689"/>
            <a:ext cx="2380786" cy="1029518"/>
          </a:xfrm>
          <a:prstGeom prst="rect">
            <a:avLst/>
          </a:prstGeom>
        </p:spPr>
      </p:pic>
    </p:spTree>
    <p:extLst>
      <p:ext uri="{BB962C8B-B14F-4D97-AF65-F5344CB8AC3E}">
        <p14:creationId xmlns:p14="http://schemas.microsoft.com/office/powerpoint/2010/main" val="218080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Icon&#10;&#10;Description automatically generated">
            <a:extLst>
              <a:ext uri="{FF2B5EF4-FFF2-40B4-BE49-F238E27FC236}">
                <a16:creationId xmlns:a16="http://schemas.microsoft.com/office/drawing/2014/main" id="{9F0440D6-E721-1A3A-4BF2-18907CF2CAF8}"/>
              </a:ext>
            </a:extLst>
          </p:cNvPr>
          <p:cNvPicPr>
            <a:picLocks noChangeAspect="1"/>
          </p:cNvPicPr>
          <p:nvPr/>
        </p:nvPicPr>
        <p:blipFill>
          <a:blip r:embed="rId2"/>
          <a:stretch>
            <a:fillRect/>
          </a:stretch>
        </p:blipFill>
        <p:spPr>
          <a:xfrm>
            <a:off x="840059" y="258162"/>
            <a:ext cx="10809247" cy="1332920"/>
          </a:xfrm>
          <a:prstGeom prst="rect">
            <a:avLst/>
          </a:prstGeom>
        </p:spPr>
      </p:pic>
      <p:sp>
        <p:nvSpPr>
          <p:cNvPr id="32" name="Title 31">
            <a:extLst>
              <a:ext uri="{FF2B5EF4-FFF2-40B4-BE49-F238E27FC236}">
                <a16:creationId xmlns:a16="http://schemas.microsoft.com/office/drawing/2014/main" id="{E209DC50-6FF3-455E-BB43-1249D16FE1DE}"/>
              </a:ext>
            </a:extLst>
          </p:cNvPr>
          <p:cNvSpPr>
            <a:spLocks noGrp="1"/>
          </p:cNvSpPr>
          <p:nvPr>
            <p:ph type="title"/>
          </p:nvPr>
        </p:nvSpPr>
        <p:spPr/>
        <p:txBody>
          <a:bodyPr lIns="91440" tIns="45720" rIns="91440" bIns="45720" anchor="t"/>
          <a:lstStyle/>
          <a:p>
            <a:r>
              <a:rPr lang="en-GB">
                <a:solidFill>
                  <a:schemeClr val="bg1">
                    <a:lumMod val="95000"/>
                  </a:schemeClr>
                </a:solidFill>
                <a:cs typeface="Calibri Light"/>
              </a:rPr>
              <a:t>Modern Workplace Programme</a:t>
            </a:r>
            <a:endParaRPr lang="en-US">
              <a:solidFill>
                <a:schemeClr val="bg1">
                  <a:lumMod val="95000"/>
                </a:schemeClr>
              </a:solidFill>
            </a:endParaRPr>
          </a:p>
        </p:txBody>
      </p:sp>
      <p:pic>
        <p:nvPicPr>
          <p:cNvPr id="2" name="Picture 4" descr="Diagram&#10;&#10;Description automatically generated">
            <a:extLst>
              <a:ext uri="{FF2B5EF4-FFF2-40B4-BE49-F238E27FC236}">
                <a16:creationId xmlns:a16="http://schemas.microsoft.com/office/drawing/2014/main" id="{ADDE8246-0147-A6CC-4C85-763C593BC7FE}"/>
              </a:ext>
            </a:extLst>
          </p:cNvPr>
          <p:cNvPicPr>
            <a:picLocks noChangeAspect="1"/>
          </p:cNvPicPr>
          <p:nvPr/>
        </p:nvPicPr>
        <p:blipFill>
          <a:blip r:embed="rId3"/>
          <a:stretch>
            <a:fillRect/>
          </a:stretch>
        </p:blipFill>
        <p:spPr>
          <a:xfrm>
            <a:off x="4873083" y="5684689"/>
            <a:ext cx="2380786" cy="1029518"/>
          </a:xfrm>
          <a:prstGeom prst="rect">
            <a:avLst/>
          </a:prstGeom>
        </p:spPr>
      </p:pic>
      <p:sp>
        <p:nvSpPr>
          <p:cNvPr id="6" name="TextBox 1">
            <a:extLst>
              <a:ext uri="{FF2B5EF4-FFF2-40B4-BE49-F238E27FC236}">
                <a16:creationId xmlns:a16="http://schemas.microsoft.com/office/drawing/2014/main" id="{F2F51DDC-393A-BDA2-D48B-EC7F6A3E9DC2}"/>
              </a:ext>
            </a:extLst>
          </p:cNvPr>
          <p:cNvSpPr txBox="1"/>
          <p:nvPr/>
        </p:nvSpPr>
        <p:spPr>
          <a:xfrm>
            <a:off x="4990750" y="3467177"/>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1" dirty="0">
                <a:solidFill>
                  <a:srgbClr val="000000"/>
                </a:solidFill>
              </a:rPr>
              <a:t>People</a:t>
            </a:r>
          </a:p>
        </p:txBody>
      </p:sp>
      <p:sp>
        <p:nvSpPr>
          <p:cNvPr id="7" name="TextBox 2">
            <a:extLst>
              <a:ext uri="{FF2B5EF4-FFF2-40B4-BE49-F238E27FC236}">
                <a16:creationId xmlns:a16="http://schemas.microsoft.com/office/drawing/2014/main" id="{65AB5264-D3F9-3049-B880-EB654DA12B7C}"/>
              </a:ext>
            </a:extLst>
          </p:cNvPr>
          <p:cNvSpPr txBox="1"/>
          <p:nvPr/>
        </p:nvSpPr>
        <p:spPr>
          <a:xfrm>
            <a:off x="2618084" y="2403286"/>
            <a:ext cx="17885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00000"/>
                </a:solidFill>
                <a:cs typeface="Calibri"/>
              </a:rPr>
              <a:t>Technology </a:t>
            </a:r>
          </a:p>
        </p:txBody>
      </p:sp>
      <p:sp>
        <p:nvSpPr>
          <p:cNvPr id="8" name="TextBox 3">
            <a:extLst>
              <a:ext uri="{FF2B5EF4-FFF2-40B4-BE49-F238E27FC236}">
                <a16:creationId xmlns:a16="http://schemas.microsoft.com/office/drawing/2014/main" id="{B7987DBE-E3E4-EAED-8E22-79295A4B9363}"/>
              </a:ext>
            </a:extLst>
          </p:cNvPr>
          <p:cNvSpPr txBox="1"/>
          <p:nvPr/>
        </p:nvSpPr>
        <p:spPr>
          <a:xfrm>
            <a:off x="2127857" y="3612868"/>
            <a:ext cx="123671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00000"/>
                </a:solidFill>
              </a:rPr>
              <a:t>Workspace</a:t>
            </a:r>
            <a:endParaRPr lang="en-GB" sz="1600" dirty="0">
              <a:solidFill>
                <a:srgbClr val="000000"/>
              </a:solidFill>
              <a:cs typeface="Calibri"/>
            </a:endParaRPr>
          </a:p>
          <a:p>
            <a:pPr algn="l"/>
            <a:endParaRPr lang="en-GB" b="1">
              <a:solidFill>
                <a:srgbClr val="000000"/>
              </a:solidFill>
              <a:cs typeface="Calibri"/>
            </a:endParaRPr>
          </a:p>
        </p:txBody>
      </p:sp>
      <p:pic>
        <p:nvPicPr>
          <p:cNvPr id="9" name="Graphic 2" descr="City outline">
            <a:extLst>
              <a:ext uri="{FF2B5EF4-FFF2-40B4-BE49-F238E27FC236}">
                <a16:creationId xmlns:a16="http://schemas.microsoft.com/office/drawing/2014/main" id="{5125606F-6150-F5C7-599B-526088D936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84521" y="3900000"/>
            <a:ext cx="914400" cy="914400"/>
          </a:xfrm>
          <a:prstGeom prst="rect">
            <a:avLst/>
          </a:prstGeom>
        </p:spPr>
      </p:pic>
      <p:pic>
        <p:nvPicPr>
          <p:cNvPr id="11" name="Graphic 3" descr="Cloud Computing outline">
            <a:extLst>
              <a:ext uri="{FF2B5EF4-FFF2-40B4-BE49-F238E27FC236}">
                <a16:creationId xmlns:a16="http://schemas.microsoft.com/office/drawing/2014/main" id="{77F31A3E-3EE1-2AB8-157E-8C04F0BD0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55934" y="2545618"/>
            <a:ext cx="914400" cy="914400"/>
          </a:xfrm>
          <a:prstGeom prst="rect">
            <a:avLst/>
          </a:prstGeom>
        </p:spPr>
      </p:pic>
      <p:pic>
        <p:nvPicPr>
          <p:cNvPr id="12" name="Graphic 4" descr="Group of people outline">
            <a:extLst>
              <a:ext uri="{FF2B5EF4-FFF2-40B4-BE49-F238E27FC236}">
                <a16:creationId xmlns:a16="http://schemas.microsoft.com/office/drawing/2014/main" id="{BB862F45-130C-70F6-25E8-6614C84289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72029" y="3839651"/>
            <a:ext cx="914400" cy="914400"/>
          </a:xfrm>
          <a:prstGeom prst="rect">
            <a:avLst/>
          </a:prstGeom>
        </p:spPr>
      </p:pic>
      <p:pic>
        <p:nvPicPr>
          <p:cNvPr id="13" name="Picture 12" descr="A picture containing text, ax&#10;&#10;Description automatically generated">
            <a:extLst>
              <a:ext uri="{FF2B5EF4-FFF2-40B4-BE49-F238E27FC236}">
                <a16:creationId xmlns:a16="http://schemas.microsoft.com/office/drawing/2014/main" id="{CC979519-4959-A573-0FCC-7ECD3B685F13}"/>
              </a:ext>
            </a:extLst>
          </p:cNvPr>
          <p:cNvPicPr>
            <a:picLocks noChangeAspect="1"/>
          </p:cNvPicPr>
          <p:nvPr/>
        </p:nvPicPr>
        <p:blipFill rotWithShape="1">
          <a:blip r:embed="rId10"/>
          <a:srcRect l="-339" t="13853" r="53220" b="26154"/>
          <a:stretch/>
        </p:blipFill>
        <p:spPr>
          <a:xfrm>
            <a:off x="3442010" y="3291837"/>
            <a:ext cx="1571340" cy="1553152"/>
          </a:xfrm>
          <a:prstGeom prst="rect">
            <a:avLst/>
          </a:prstGeom>
        </p:spPr>
      </p:pic>
      <p:sp>
        <p:nvSpPr>
          <p:cNvPr id="14" name="Rectangle 13">
            <a:extLst>
              <a:ext uri="{FF2B5EF4-FFF2-40B4-BE49-F238E27FC236}">
                <a16:creationId xmlns:a16="http://schemas.microsoft.com/office/drawing/2014/main" id="{E314D9AA-B37A-03CE-817A-00604E8B6F47}"/>
              </a:ext>
            </a:extLst>
          </p:cNvPr>
          <p:cNvSpPr/>
          <p:nvPr/>
        </p:nvSpPr>
        <p:spPr>
          <a:xfrm>
            <a:off x="1971128" y="5338816"/>
            <a:ext cx="4782205" cy="324069"/>
          </a:xfrm>
          <a:prstGeom prst="rect">
            <a:avLst/>
          </a:prstGeom>
          <a:solidFill>
            <a:srgbClr val="F5A433"/>
          </a:solidFill>
          <a:ln>
            <a:solidFill>
              <a:srgbClr val="30046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cs typeface="Calibri"/>
              </a:rPr>
              <a:t>Communications and engagement</a:t>
            </a:r>
            <a:endParaRPr lang="en-US" sz="1600" dirty="0">
              <a:solidFill>
                <a:schemeClr val="tx1"/>
              </a:solidFill>
              <a:cs typeface="Calibri"/>
            </a:endParaRPr>
          </a:p>
        </p:txBody>
      </p:sp>
      <p:sp>
        <p:nvSpPr>
          <p:cNvPr id="15" name="Rectangle 14">
            <a:extLst>
              <a:ext uri="{FF2B5EF4-FFF2-40B4-BE49-F238E27FC236}">
                <a16:creationId xmlns:a16="http://schemas.microsoft.com/office/drawing/2014/main" id="{06B073A0-5F79-ACC2-6EBB-DB4BFE8F659C}"/>
              </a:ext>
            </a:extLst>
          </p:cNvPr>
          <p:cNvSpPr/>
          <p:nvPr/>
        </p:nvSpPr>
        <p:spPr>
          <a:xfrm>
            <a:off x="1971128" y="4883368"/>
            <a:ext cx="4782205" cy="324069"/>
          </a:xfrm>
          <a:prstGeom prst="rect">
            <a:avLst/>
          </a:prstGeom>
          <a:solidFill>
            <a:srgbClr val="F5A433"/>
          </a:solidFill>
          <a:ln>
            <a:solidFill>
              <a:srgbClr val="30046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cs typeface="Calibri"/>
              </a:rPr>
              <a:t>Business change and adoption</a:t>
            </a:r>
          </a:p>
        </p:txBody>
      </p:sp>
      <p:sp>
        <p:nvSpPr>
          <p:cNvPr id="16" name="TextBox 15">
            <a:extLst>
              <a:ext uri="{FF2B5EF4-FFF2-40B4-BE49-F238E27FC236}">
                <a16:creationId xmlns:a16="http://schemas.microsoft.com/office/drawing/2014/main" id="{DC4ACCEE-FB15-610D-3EF6-9B845A8CF9DE}"/>
              </a:ext>
            </a:extLst>
          </p:cNvPr>
          <p:cNvSpPr txBox="1"/>
          <p:nvPr/>
        </p:nvSpPr>
        <p:spPr>
          <a:xfrm>
            <a:off x="7781159" y="2727435"/>
            <a:ext cx="415333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u="sng" dirty="0"/>
              <a:t>Modern Workplace Team</a:t>
            </a:r>
            <a:endParaRPr lang="en-US" sz="1600" u="sng">
              <a:cs typeface="Calibri"/>
            </a:endParaRPr>
          </a:p>
          <a:p>
            <a:pPr marL="285750" indent="-285750">
              <a:buFont typeface="Arial"/>
              <a:buChar char="•"/>
            </a:pPr>
            <a:r>
              <a:rPr lang="en-GB" sz="1600" dirty="0">
                <a:cs typeface="Calibri"/>
              </a:rPr>
              <a:t>Programme Manager </a:t>
            </a:r>
          </a:p>
          <a:p>
            <a:pPr marL="285750" indent="-285750">
              <a:buFont typeface="Arial"/>
              <a:buChar char="•"/>
            </a:pPr>
            <a:r>
              <a:rPr lang="en-GB" sz="1600" dirty="0">
                <a:cs typeface="Calibri"/>
              </a:rPr>
              <a:t>4 x Business Solution Partners leading projects across the workstreams </a:t>
            </a:r>
          </a:p>
          <a:p>
            <a:pPr marL="285750" indent="-285750">
              <a:buFont typeface="Arial"/>
              <a:buChar char="•"/>
            </a:pPr>
            <a:r>
              <a:rPr lang="en-GB" sz="1600" dirty="0">
                <a:cs typeface="Calibri"/>
              </a:rPr>
              <a:t>1 x Digital Delivery Officer working on discovery, measures and reporting </a:t>
            </a:r>
          </a:p>
          <a:p>
            <a:pPr marL="285750" indent="-285750">
              <a:buFont typeface="Arial"/>
              <a:buChar char="•"/>
            </a:pPr>
            <a:endParaRPr lang="en-GB" sz="1600" dirty="0">
              <a:cs typeface="Calibri"/>
            </a:endParaRPr>
          </a:p>
          <a:p>
            <a:r>
              <a:rPr lang="en-GB" sz="1600" u="sng" dirty="0">
                <a:cs typeface="Calibri"/>
              </a:rPr>
              <a:t>Programme Board </a:t>
            </a:r>
          </a:p>
          <a:p>
            <a:r>
              <a:rPr lang="en-GB" sz="1600" dirty="0">
                <a:cs typeface="Calibri"/>
              </a:rPr>
              <a:t>Cross organisation representation to drive forward priorities and make key decisions. </a:t>
            </a:r>
          </a:p>
        </p:txBody>
      </p:sp>
      <p:sp>
        <p:nvSpPr>
          <p:cNvPr id="17" name="TextBox 16">
            <a:extLst>
              <a:ext uri="{FF2B5EF4-FFF2-40B4-BE49-F238E27FC236}">
                <a16:creationId xmlns:a16="http://schemas.microsoft.com/office/drawing/2014/main" id="{63CBBE2A-BC3A-31E9-9D1C-EC88412C4EED}"/>
              </a:ext>
            </a:extLst>
          </p:cNvPr>
          <p:cNvSpPr txBox="1"/>
          <p:nvPr/>
        </p:nvSpPr>
        <p:spPr>
          <a:xfrm>
            <a:off x="844332" y="1711434"/>
            <a:ext cx="1092374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Three workstreams, with a designated lead officer, all supported by adoption activities and underpinned by effective communication.</a:t>
            </a:r>
            <a:endParaRPr lang="en-GB" sz="1600" dirty="0">
              <a:cs typeface="Calibri"/>
            </a:endParaRPr>
          </a:p>
        </p:txBody>
      </p:sp>
    </p:spTree>
    <p:extLst>
      <p:ext uri="{BB962C8B-B14F-4D97-AF65-F5344CB8AC3E}">
        <p14:creationId xmlns:p14="http://schemas.microsoft.com/office/powerpoint/2010/main" val="220882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Icon&#10;&#10;Description automatically generated">
            <a:extLst>
              <a:ext uri="{FF2B5EF4-FFF2-40B4-BE49-F238E27FC236}">
                <a16:creationId xmlns:a16="http://schemas.microsoft.com/office/drawing/2014/main" id="{9F0440D6-E721-1A3A-4BF2-18907CF2CAF8}"/>
              </a:ext>
            </a:extLst>
          </p:cNvPr>
          <p:cNvPicPr>
            <a:picLocks noChangeAspect="1"/>
          </p:cNvPicPr>
          <p:nvPr/>
        </p:nvPicPr>
        <p:blipFill>
          <a:blip r:embed="rId2"/>
          <a:stretch>
            <a:fillRect/>
          </a:stretch>
        </p:blipFill>
        <p:spPr>
          <a:xfrm>
            <a:off x="840059" y="258162"/>
            <a:ext cx="10809247" cy="1332920"/>
          </a:xfrm>
          <a:prstGeom prst="rect">
            <a:avLst/>
          </a:prstGeom>
        </p:spPr>
      </p:pic>
      <p:sp>
        <p:nvSpPr>
          <p:cNvPr id="10" name="Content Placeholder 9">
            <a:extLst>
              <a:ext uri="{FF2B5EF4-FFF2-40B4-BE49-F238E27FC236}">
                <a16:creationId xmlns:a16="http://schemas.microsoft.com/office/drawing/2014/main" id="{26476DC7-B9D5-4B08-B9AF-634B6C144105}"/>
              </a:ext>
            </a:extLst>
          </p:cNvPr>
          <p:cNvSpPr>
            <a:spLocks noGrp="1"/>
          </p:cNvSpPr>
          <p:nvPr>
            <p:ph idx="1"/>
          </p:nvPr>
        </p:nvSpPr>
        <p:spPr/>
        <p:txBody>
          <a:bodyPr lIns="91440" tIns="45720" rIns="91440" bIns="45720" anchor="t"/>
          <a:lstStyle/>
          <a:p>
            <a:pPr marL="0" indent="0">
              <a:lnSpc>
                <a:spcPct val="100000"/>
              </a:lnSpc>
              <a:spcBef>
                <a:spcPts val="0"/>
              </a:spcBef>
              <a:buNone/>
            </a:pPr>
            <a:r>
              <a:rPr lang="en-GB" sz="1600" dirty="0">
                <a:cs typeface="Calibri"/>
              </a:rPr>
              <a:t>Our programme objectives are: </a:t>
            </a:r>
          </a:p>
          <a:p>
            <a:pPr marL="457200" indent="-457200">
              <a:lnSpc>
                <a:spcPct val="100000"/>
              </a:lnSpc>
              <a:spcBef>
                <a:spcPts val="0"/>
              </a:spcBef>
              <a:buAutoNum type="arabicPeriod"/>
            </a:pPr>
            <a:r>
              <a:rPr lang="en-GB" sz="1600" dirty="0">
                <a:cs typeface="Calibri"/>
              </a:rPr>
              <a:t>Our employees feel trusted at work and are supported to work effectively from any location </a:t>
            </a:r>
            <a:endParaRPr lang="en-US" sz="1600">
              <a:ea typeface="+mn-lt"/>
              <a:cs typeface="+mn-lt"/>
            </a:endParaRPr>
          </a:p>
          <a:p>
            <a:pPr marL="457200" indent="-457200">
              <a:lnSpc>
                <a:spcPct val="100000"/>
              </a:lnSpc>
              <a:spcBef>
                <a:spcPts val="0"/>
              </a:spcBef>
              <a:buAutoNum type="arabicPeriod"/>
            </a:pPr>
            <a:r>
              <a:rPr lang="en-GB" sz="1600">
                <a:cs typeface="Calibri"/>
              </a:rPr>
              <a:t>Success is measured on realistic results and employees feel valued within their team and service </a:t>
            </a:r>
            <a:endParaRPr lang="en-US" sz="1600">
              <a:ea typeface="+mn-lt"/>
              <a:cs typeface="+mn-lt"/>
            </a:endParaRPr>
          </a:p>
          <a:p>
            <a:pPr marL="457200" indent="-457200">
              <a:lnSpc>
                <a:spcPct val="100000"/>
              </a:lnSpc>
              <a:spcBef>
                <a:spcPts val="0"/>
              </a:spcBef>
              <a:buAutoNum type="arabicPeriod"/>
            </a:pPr>
            <a:r>
              <a:rPr lang="en-GB" sz="1600">
                <a:cs typeface="Calibri"/>
              </a:rPr>
              <a:t>Our working environment is positive and supports us to attract and retain talent </a:t>
            </a:r>
            <a:endParaRPr lang="en-US" sz="1600">
              <a:ea typeface="+mn-lt"/>
              <a:cs typeface="+mn-lt"/>
            </a:endParaRPr>
          </a:p>
          <a:p>
            <a:pPr marL="457200" indent="-457200">
              <a:lnSpc>
                <a:spcPct val="100000"/>
              </a:lnSpc>
              <a:spcBef>
                <a:spcPts val="0"/>
              </a:spcBef>
              <a:buAutoNum type="arabicPeriod"/>
            </a:pPr>
            <a:r>
              <a:rPr lang="en-GB" sz="1600">
                <a:cs typeface="Calibri"/>
              </a:rPr>
              <a:t>We have modern, safe buildings which meet the needs of our workforce, providing spaces for collaboration and flexible working styles </a:t>
            </a:r>
            <a:endParaRPr lang="en-US" sz="1600">
              <a:ea typeface="+mn-lt"/>
              <a:cs typeface="+mn-lt"/>
            </a:endParaRPr>
          </a:p>
          <a:p>
            <a:pPr marL="457200" indent="-457200">
              <a:lnSpc>
                <a:spcPct val="100000"/>
              </a:lnSpc>
              <a:spcBef>
                <a:spcPts val="0"/>
              </a:spcBef>
              <a:buAutoNum type="arabicPeriod"/>
            </a:pPr>
            <a:r>
              <a:rPr lang="en-GB" sz="1600">
                <a:cs typeface="Calibri"/>
              </a:rPr>
              <a:t>Collaborative and remote working with colleagues and partners is supported by employees having connected devices which are securely managed </a:t>
            </a:r>
            <a:endParaRPr lang="en-US" sz="1600">
              <a:ea typeface="+mn-lt"/>
              <a:cs typeface="+mn-lt"/>
            </a:endParaRPr>
          </a:p>
          <a:p>
            <a:pPr marL="457200" indent="-457200">
              <a:lnSpc>
                <a:spcPct val="100000"/>
              </a:lnSpc>
              <a:spcBef>
                <a:spcPts val="0"/>
              </a:spcBef>
              <a:buAutoNum type="arabicPeriod"/>
            </a:pPr>
            <a:r>
              <a:rPr lang="en-GB" sz="1600">
                <a:cs typeface="Calibri"/>
              </a:rPr>
              <a:t>Our employees have access to communications from across the organisation, and can contribute by sharing their own successes or learnings </a:t>
            </a:r>
            <a:endParaRPr lang="en-US" sz="1600">
              <a:ea typeface="+mn-lt"/>
              <a:cs typeface="+mn-lt"/>
            </a:endParaRPr>
          </a:p>
          <a:p>
            <a:pPr marL="457200" indent="-457200">
              <a:lnSpc>
                <a:spcPct val="100000"/>
              </a:lnSpc>
              <a:spcBef>
                <a:spcPts val="0"/>
              </a:spcBef>
              <a:buAutoNum type="arabicPeriod"/>
            </a:pPr>
            <a:r>
              <a:rPr lang="en-GB" sz="1600" dirty="0">
                <a:cs typeface="Calibri"/>
              </a:rPr>
              <a:t>We have access to digital solutions that securely store and manage data which makes it easier for our employees to take ownership and make </a:t>
            </a:r>
            <a:r>
              <a:rPr lang="en-GB" sz="1600">
                <a:cs typeface="Calibri"/>
              </a:rPr>
              <a:t>improvements </a:t>
            </a:r>
            <a:endParaRPr lang="en-US" sz="1600">
              <a:ea typeface="+mn-lt"/>
              <a:cs typeface="+mn-lt"/>
            </a:endParaRPr>
          </a:p>
          <a:p>
            <a:pPr marL="457200" indent="-457200">
              <a:lnSpc>
                <a:spcPct val="100000"/>
              </a:lnSpc>
              <a:spcBef>
                <a:spcPts val="0"/>
              </a:spcBef>
              <a:buAutoNum type="arabicPeriod"/>
            </a:pPr>
            <a:r>
              <a:rPr lang="en-GB" sz="1600">
                <a:cs typeface="Calibri"/>
              </a:rPr>
              <a:t>Our employees are encouraged to learn and explore the digital solutions available and how they can support new ways of working</a:t>
            </a:r>
            <a:endParaRPr lang="en-US" sz="1600">
              <a:ea typeface="+mn-lt"/>
              <a:cs typeface="+mn-lt"/>
            </a:endParaRPr>
          </a:p>
          <a:p>
            <a:pPr marL="457200" indent="-457200">
              <a:lnSpc>
                <a:spcPct val="100000"/>
              </a:lnSpc>
              <a:spcBef>
                <a:spcPts val="0"/>
              </a:spcBef>
              <a:buAutoNum type="arabicPeriod"/>
            </a:pPr>
            <a:r>
              <a:rPr lang="en-GB" sz="1600">
                <a:cs typeface="Calibri"/>
              </a:rPr>
              <a:t>We are contributing to our climate change goals by travelling and printing less</a:t>
            </a:r>
            <a:br>
              <a:rPr lang="en-GB" sz="1600" dirty="0">
                <a:cs typeface="Calibri"/>
              </a:rPr>
            </a:br>
            <a:endParaRPr lang="en-GB" sz="1200" dirty="0">
              <a:ea typeface="+mn-lt"/>
              <a:cs typeface="+mn-lt"/>
            </a:endParaRPr>
          </a:p>
          <a:p>
            <a:endParaRPr lang="en-GB" sz="2400">
              <a:cs typeface="Calibri"/>
            </a:endParaRPr>
          </a:p>
          <a:p>
            <a:endParaRPr lang="en-GB" sz="2400">
              <a:cs typeface="Calibri"/>
            </a:endParaRPr>
          </a:p>
          <a:p>
            <a:endParaRPr lang="en-GB" sz="2400">
              <a:cs typeface="Calibri"/>
            </a:endParaRPr>
          </a:p>
        </p:txBody>
      </p:sp>
      <p:sp>
        <p:nvSpPr>
          <p:cNvPr id="32" name="Title 31">
            <a:extLst>
              <a:ext uri="{FF2B5EF4-FFF2-40B4-BE49-F238E27FC236}">
                <a16:creationId xmlns:a16="http://schemas.microsoft.com/office/drawing/2014/main" id="{E209DC50-6FF3-455E-BB43-1249D16FE1DE}"/>
              </a:ext>
            </a:extLst>
          </p:cNvPr>
          <p:cNvSpPr>
            <a:spLocks noGrp="1"/>
          </p:cNvSpPr>
          <p:nvPr>
            <p:ph type="title"/>
          </p:nvPr>
        </p:nvSpPr>
        <p:spPr/>
        <p:txBody>
          <a:bodyPr lIns="91440" tIns="45720" rIns="91440" bIns="45720" anchor="t"/>
          <a:lstStyle/>
          <a:p>
            <a:r>
              <a:rPr lang="en-GB">
                <a:solidFill>
                  <a:schemeClr val="bg1">
                    <a:lumMod val="95000"/>
                  </a:schemeClr>
                </a:solidFill>
                <a:cs typeface="Calibri Light"/>
              </a:rPr>
              <a:t>Modern Workplace Programme</a:t>
            </a:r>
            <a:endParaRPr lang="en-US">
              <a:solidFill>
                <a:schemeClr val="bg1">
                  <a:lumMod val="95000"/>
                </a:schemeClr>
              </a:solidFill>
            </a:endParaRPr>
          </a:p>
        </p:txBody>
      </p:sp>
      <p:pic>
        <p:nvPicPr>
          <p:cNvPr id="2" name="Picture 4" descr="Diagram&#10;&#10;Description automatically generated">
            <a:extLst>
              <a:ext uri="{FF2B5EF4-FFF2-40B4-BE49-F238E27FC236}">
                <a16:creationId xmlns:a16="http://schemas.microsoft.com/office/drawing/2014/main" id="{ADDE8246-0147-A6CC-4C85-763C593BC7FE}"/>
              </a:ext>
            </a:extLst>
          </p:cNvPr>
          <p:cNvPicPr>
            <a:picLocks noChangeAspect="1"/>
          </p:cNvPicPr>
          <p:nvPr/>
        </p:nvPicPr>
        <p:blipFill>
          <a:blip r:embed="rId3"/>
          <a:stretch>
            <a:fillRect/>
          </a:stretch>
        </p:blipFill>
        <p:spPr>
          <a:xfrm>
            <a:off x="4873083" y="5684689"/>
            <a:ext cx="2380786" cy="1029518"/>
          </a:xfrm>
          <a:prstGeom prst="rect">
            <a:avLst/>
          </a:prstGeom>
        </p:spPr>
      </p:pic>
    </p:spTree>
    <p:extLst>
      <p:ext uri="{BB962C8B-B14F-4D97-AF65-F5344CB8AC3E}">
        <p14:creationId xmlns:p14="http://schemas.microsoft.com/office/powerpoint/2010/main" val="194754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Icon&#10;&#10;Description automatically generated">
            <a:extLst>
              <a:ext uri="{FF2B5EF4-FFF2-40B4-BE49-F238E27FC236}">
                <a16:creationId xmlns:a16="http://schemas.microsoft.com/office/drawing/2014/main" id="{9F0440D6-E721-1A3A-4BF2-18907CF2CAF8}"/>
              </a:ext>
            </a:extLst>
          </p:cNvPr>
          <p:cNvPicPr>
            <a:picLocks noChangeAspect="1"/>
          </p:cNvPicPr>
          <p:nvPr/>
        </p:nvPicPr>
        <p:blipFill>
          <a:blip r:embed="rId2"/>
          <a:stretch>
            <a:fillRect/>
          </a:stretch>
        </p:blipFill>
        <p:spPr>
          <a:xfrm>
            <a:off x="840059" y="258162"/>
            <a:ext cx="10809247" cy="1332920"/>
          </a:xfrm>
          <a:prstGeom prst="rect">
            <a:avLst/>
          </a:prstGeom>
        </p:spPr>
      </p:pic>
      <p:sp>
        <p:nvSpPr>
          <p:cNvPr id="10" name="Content Placeholder 9">
            <a:extLst>
              <a:ext uri="{FF2B5EF4-FFF2-40B4-BE49-F238E27FC236}">
                <a16:creationId xmlns:a16="http://schemas.microsoft.com/office/drawing/2014/main" id="{26476DC7-B9D5-4B08-B9AF-634B6C144105}"/>
              </a:ext>
            </a:extLst>
          </p:cNvPr>
          <p:cNvSpPr>
            <a:spLocks noGrp="1"/>
          </p:cNvSpPr>
          <p:nvPr>
            <p:ph idx="1"/>
          </p:nvPr>
        </p:nvSpPr>
        <p:spPr/>
        <p:txBody>
          <a:bodyPr lIns="91440" tIns="45720" rIns="91440" bIns="45720" anchor="t"/>
          <a:lstStyle/>
          <a:p>
            <a:pPr marL="0" indent="0">
              <a:buNone/>
            </a:pPr>
            <a:r>
              <a:rPr lang="en-GB" sz="1600">
                <a:cs typeface="Calibri"/>
              </a:rPr>
              <a:t>Examples of some of the projects that are in delivery: </a:t>
            </a:r>
            <a:endParaRPr lang="en-US"/>
          </a:p>
          <a:p>
            <a:pPr marL="457200" indent="-457200"/>
            <a:r>
              <a:rPr lang="en-GB" sz="1600">
                <a:cs typeface="Calibri"/>
              </a:rPr>
              <a:t>Installation of Teams Rooms hybrid meeting room technology to provide an effective and streamlined meetings experience regardless of where </a:t>
            </a:r>
            <a:r>
              <a:rPr lang="en-GB" sz="1600" dirty="0">
                <a:cs typeface="Calibri"/>
              </a:rPr>
              <a:t>employees are working </a:t>
            </a:r>
          </a:p>
          <a:p>
            <a:pPr marL="457200" indent="-457200"/>
            <a:r>
              <a:rPr lang="en-GB" sz="1600" dirty="0">
                <a:cs typeface="Calibri"/>
              </a:rPr>
              <a:t>Health &amp; Safety assessments to ensure employees working from home are working in a safe environment </a:t>
            </a:r>
          </a:p>
          <a:p>
            <a:pPr marL="457200" indent="-457200"/>
            <a:r>
              <a:rPr lang="en-GB" sz="1600">
                <a:cs typeface="Calibri"/>
              </a:rPr>
              <a:t>Office redesign proposals to support the needs of agile teams working across multiple locations, including home and office</a:t>
            </a:r>
            <a:endParaRPr lang="en-GB" sz="1600" dirty="0">
              <a:cs typeface="Calibri"/>
            </a:endParaRPr>
          </a:p>
          <a:p>
            <a:pPr marL="457200" indent="-457200"/>
            <a:r>
              <a:rPr lang="en-GB" sz="1600">
                <a:cs typeface="Calibri"/>
              </a:rPr>
              <a:t>Introduction of new communication channels such as Sway and Yammer to improve organisation wide engagment between employees at all levels </a:t>
            </a:r>
            <a:endParaRPr lang="en-GB" sz="1600" dirty="0">
              <a:cs typeface="Calibri"/>
            </a:endParaRPr>
          </a:p>
          <a:p>
            <a:pPr marL="457200" indent="-457200"/>
            <a:r>
              <a:rPr lang="en-GB" sz="1600">
                <a:cs typeface="Calibri"/>
              </a:rPr>
              <a:t>Roll-out of M365 applications and tools to support collaboration, improve information management and security and provide access to wellbeing features</a:t>
            </a:r>
            <a:endParaRPr lang="en-GB" sz="1600" dirty="0">
              <a:cs typeface="Calibri"/>
            </a:endParaRPr>
          </a:p>
          <a:p>
            <a:pPr marL="457200" indent="-457200"/>
            <a:r>
              <a:rPr lang="en-GB" sz="1600">
                <a:cs typeface="Calibri"/>
              </a:rPr>
              <a:t>Resdesign of processes utilising M365 functionality to offer a more streamlined, online request service for employees needing support from Digital &amp; ICT </a:t>
            </a:r>
            <a:endParaRPr lang="en-GB" sz="1600" dirty="0">
              <a:cs typeface="Calibri"/>
            </a:endParaRPr>
          </a:p>
          <a:p>
            <a:pPr marL="457200" indent="-457200"/>
            <a:endParaRPr lang="en-GB" sz="1600" dirty="0">
              <a:cs typeface="Calibri"/>
            </a:endParaRPr>
          </a:p>
          <a:p>
            <a:pPr marL="457200" indent="-457200"/>
            <a:endParaRPr lang="en-GB" sz="1600" dirty="0">
              <a:cs typeface="Calibri"/>
            </a:endParaRPr>
          </a:p>
          <a:p>
            <a:pPr marL="457200" indent="-457200"/>
            <a:endParaRPr lang="en-GB" sz="1600" dirty="0">
              <a:cs typeface="Calibri"/>
            </a:endParaRPr>
          </a:p>
          <a:p>
            <a:pPr marL="457200" indent="-457200"/>
            <a:endParaRPr lang="en-GB" sz="1600" dirty="0">
              <a:cs typeface="Calibri"/>
            </a:endParaRPr>
          </a:p>
          <a:p>
            <a:endParaRPr lang="en-GB" sz="2400">
              <a:cs typeface="Calibri"/>
            </a:endParaRPr>
          </a:p>
        </p:txBody>
      </p:sp>
      <p:sp>
        <p:nvSpPr>
          <p:cNvPr id="32" name="Title 31">
            <a:extLst>
              <a:ext uri="{FF2B5EF4-FFF2-40B4-BE49-F238E27FC236}">
                <a16:creationId xmlns:a16="http://schemas.microsoft.com/office/drawing/2014/main" id="{E209DC50-6FF3-455E-BB43-1249D16FE1DE}"/>
              </a:ext>
            </a:extLst>
          </p:cNvPr>
          <p:cNvSpPr>
            <a:spLocks noGrp="1"/>
          </p:cNvSpPr>
          <p:nvPr>
            <p:ph type="title"/>
          </p:nvPr>
        </p:nvSpPr>
        <p:spPr/>
        <p:txBody>
          <a:bodyPr lIns="91440" tIns="45720" rIns="91440" bIns="45720" anchor="t"/>
          <a:lstStyle/>
          <a:p>
            <a:r>
              <a:rPr lang="en-GB">
                <a:solidFill>
                  <a:schemeClr val="bg1">
                    <a:lumMod val="95000"/>
                  </a:schemeClr>
                </a:solidFill>
                <a:cs typeface="Calibri Light"/>
              </a:rPr>
              <a:t>Modern Workplace Programme</a:t>
            </a:r>
            <a:endParaRPr lang="en-US">
              <a:solidFill>
                <a:schemeClr val="bg1">
                  <a:lumMod val="95000"/>
                </a:schemeClr>
              </a:solidFill>
            </a:endParaRPr>
          </a:p>
        </p:txBody>
      </p:sp>
      <p:pic>
        <p:nvPicPr>
          <p:cNvPr id="2" name="Picture 4" descr="Diagram&#10;&#10;Description automatically generated">
            <a:extLst>
              <a:ext uri="{FF2B5EF4-FFF2-40B4-BE49-F238E27FC236}">
                <a16:creationId xmlns:a16="http://schemas.microsoft.com/office/drawing/2014/main" id="{ADDE8246-0147-A6CC-4C85-763C593BC7FE}"/>
              </a:ext>
            </a:extLst>
          </p:cNvPr>
          <p:cNvPicPr>
            <a:picLocks noChangeAspect="1"/>
          </p:cNvPicPr>
          <p:nvPr/>
        </p:nvPicPr>
        <p:blipFill>
          <a:blip r:embed="rId3"/>
          <a:stretch>
            <a:fillRect/>
          </a:stretch>
        </p:blipFill>
        <p:spPr>
          <a:xfrm>
            <a:off x="4873083" y="5684689"/>
            <a:ext cx="2380786" cy="1029518"/>
          </a:xfrm>
          <a:prstGeom prst="rect">
            <a:avLst/>
          </a:prstGeom>
        </p:spPr>
      </p:pic>
    </p:spTree>
    <p:extLst>
      <p:ext uri="{BB962C8B-B14F-4D97-AF65-F5344CB8AC3E}">
        <p14:creationId xmlns:p14="http://schemas.microsoft.com/office/powerpoint/2010/main" val="1157804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499</Words>
  <Application>Microsoft Office PowerPoint</Application>
  <PresentationFormat>Widescreen</PresentationFormat>
  <Paragraphs>49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Modern Workplace Programme</vt:lpstr>
      <vt:lpstr>Modern Workplace Programme</vt:lpstr>
      <vt:lpstr>Modern Workplace Programme</vt:lpstr>
      <vt:lpstr>Modern Workplace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Chris Manns</cp:lastModifiedBy>
  <cp:revision>207</cp:revision>
  <dcterms:created xsi:type="dcterms:W3CDTF">2022-05-05T13:34:56Z</dcterms:created>
  <dcterms:modified xsi:type="dcterms:W3CDTF">2022-05-10T10:26:51Z</dcterms:modified>
</cp:coreProperties>
</file>